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2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8B98E-32A0-4188-9D46-E6E13981348F}" type="datetimeFigureOut">
              <a:rPr lang="ru-RU"/>
              <a:pPr>
                <a:defRPr/>
              </a:pPr>
              <a:t>15.07.2010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52007-BC9E-4D17-9BCC-78B75951A2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DD698-F236-487D-A236-E1E7B9C4C5DF}" type="datetimeFigureOut">
              <a:rPr lang="ru-RU"/>
              <a:pPr>
                <a:defRPr/>
              </a:pPr>
              <a:t>15.07.2010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E52D2-2B88-469E-9B37-8EADABA7C6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CCEA8-9C86-473C-8E34-D776D07783A8}" type="datetimeFigureOut">
              <a:rPr lang="ru-RU"/>
              <a:pPr>
                <a:defRPr/>
              </a:pPr>
              <a:t>15.07.2010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BA2E0-5F08-4A33-8C65-5F2641AF4A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E6F82-B613-4B8E-8B86-E77DA52D76D8}" type="datetimeFigureOut">
              <a:rPr lang="ru-RU"/>
              <a:pPr>
                <a:defRPr/>
              </a:pPr>
              <a:t>15.07.2010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A8238-11B5-46D2-BF81-F56AB27CF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916E1-EB75-4265-9E22-AFD82E66CC8C}" type="datetimeFigureOut">
              <a:rPr lang="ru-RU"/>
              <a:pPr>
                <a:defRPr/>
              </a:pPr>
              <a:t>15.07.2010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76E62-7F2A-47EB-B217-7E8512A8A2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9A223-D731-4A02-B70B-3A0AB8A8E69A}" type="datetimeFigureOut">
              <a:rPr lang="ru-RU"/>
              <a:pPr>
                <a:defRPr/>
              </a:pPr>
              <a:t>15.07.2010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7F9B0-F093-4D97-9EED-6DA99184A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9C321-BF34-4AD7-A8A1-4302DEC6E4CD}" type="datetimeFigureOut">
              <a:rPr lang="ru-RU"/>
              <a:pPr>
                <a:defRPr/>
              </a:pPr>
              <a:t>15.07.2010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E9C4-3A70-4CEB-92B8-98CB788B2A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370C4-4F1D-4C3D-9471-06B78934798C}" type="datetimeFigureOut">
              <a:rPr lang="ru-RU"/>
              <a:pPr>
                <a:defRPr/>
              </a:pPr>
              <a:t>15.07.2010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0278C-4F89-40BC-92A7-BB1E805AFA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D5CCB-1DF2-41EF-AD0C-867D8EEA0536}" type="datetimeFigureOut">
              <a:rPr lang="ru-RU"/>
              <a:pPr>
                <a:defRPr/>
              </a:pPr>
              <a:t>15.07.2010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BC06-A630-40E7-ADAF-227A703C8A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79283-1D8C-4847-A4B8-5F290650FADD}" type="datetimeFigureOut">
              <a:rPr lang="ru-RU"/>
              <a:pPr>
                <a:defRPr/>
              </a:pPr>
              <a:t>15.07.2010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FC94-8E1E-4228-A3BE-FA70902E9A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0FB48-877E-426E-9BAA-0C2B1DFC6D1F}" type="datetimeFigureOut">
              <a:rPr lang="ru-RU"/>
              <a:pPr>
                <a:defRPr/>
              </a:pPr>
              <a:t>15.07.2010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474A7-E3C6-4BC1-9281-8BC63D94C2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7B07D6-1AA3-4BFB-88C9-417046EDABB8}" type="datetimeFigureOut">
              <a:rPr lang="ru-RU"/>
              <a:pPr>
                <a:defRPr/>
              </a:pPr>
              <a:t>15.07.2010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3031BF-6B12-480C-9DB5-D3F1FA4067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Изменение формата семинара «Практика </a:t>
            </a:r>
            <a:r>
              <a:rPr lang="ru-RU" dirty="0" err="1" smtClean="0"/>
              <a:t>типирования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>
            <a:normAutofit/>
          </a:bodyPr>
          <a:lstStyle/>
          <a:p>
            <a:pPr marR="0">
              <a:lnSpc>
                <a:spcPct val="90000"/>
              </a:lnSpc>
            </a:pPr>
            <a:r>
              <a:rPr lang="ru-RU" sz="2400" smtClean="0"/>
              <a:t>Сергей и Ирина Белецкие, </a:t>
            </a:r>
          </a:p>
          <a:p>
            <a:pPr marR="0">
              <a:lnSpc>
                <a:spcPct val="90000"/>
              </a:lnSpc>
            </a:pPr>
            <a:r>
              <a:rPr lang="ru-RU" sz="2400" smtClean="0"/>
              <a:t>Центр Практической психологии и соционики</a:t>
            </a:r>
          </a:p>
          <a:p>
            <a:pPr marR="0">
              <a:lnSpc>
                <a:spcPct val="90000"/>
              </a:lnSpc>
            </a:pPr>
            <a:endParaRPr lang="ru-RU" sz="2400" smtClean="0"/>
          </a:p>
          <a:p>
            <a:pPr marR="0">
              <a:lnSpc>
                <a:spcPct val="90000"/>
              </a:lnSpc>
            </a:pPr>
            <a:r>
              <a:rPr lang="ru-RU" sz="2400" smtClean="0"/>
              <a:t>Москва, 2010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0488"/>
            <a:ext cx="9144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Первоначальный формат семинара </a:t>
            </a:r>
            <a:br>
              <a:rPr lang="ru-RU" dirty="0" smtClean="0"/>
            </a:br>
            <a:r>
              <a:rPr lang="ru-RU" dirty="0" smtClean="0"/>
              <a:t>«Практика </a:t>
            </a:r>
            <a:r>
              <a:rPr lang="ru-RU" dirty="0" err="1" smtClean="0"/>
              <a:t>типирования</a:t>
            </a:r>
            <a:r>
              <a:rPr lang="ru-RU" dirty="0" smtClean="0"/>
              <a:t>» </a:t>
            </a:r>
            <a:endParaRPr lang="ru-RU" dirty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543925" cy="5038725"/>
          </a:xfrm>
        </p:spPr>
        <p:txBody>
          <a:bodyPr/>
          <a:lstStyle/>
          <a:p>
            <a:pPr algn="just"/>
            <a:r>
              <a:rPr lang="ru-RU" smtClean="0"/>
              <a:t>Изначально Практика Типирования создавалась, как посттренинговая доводка навыков типирования людей, прошедших обучение в нашем Центре и в других центрах. Ее формат несколько раз менялся под меняющиеся реалии внешней ситуации.</a:t>
            </a:r>
          </a:p>
          <a:p>
            <a:pPr algn="just"/>
            <a:endParaRPr lang="ru-RU" smtClean="0"/>
          </a:p>
          <a:p>
            <a:pPr algn="just"/>
            <a:r>
              <a:rPr lang="ru-RU" smtClean="0"/>
              <a:t>За последние полтора года в соционике, в нашей работе, в составе участников семинара произошли значительные изменения. Давайте посмотрим – какие.</a:t>
            </a:r>
          </a:p>
          <a:p>
            <a:pPr algn="just"/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2075"/>
            <a:ext cx="9144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Изменения в </a:t>
            </a:r>
            <a:r>
              <a:rPr lang="ru-RU" dirty="0" err="1" smtClean="0"/>
              <a:t>соционике</a:t>
            </a:r>
            <a:r>
              <a:rPr lang="ru-RU" dirty="0" smtClean="0"/>
              <a:t> и нашей работе за последние годы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038725"/>
          </a:xfrm>
        </p:spPr>
        <p:txBody>
          <a:bodyPr>
            <a:normAutofit fontScale="70000" lnSpcReduction="2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Имеет место не меньшее, а возможно, и большее расхождение в типах между различными </a:t>
            </a:r>
            <a:r>
              <a:rPr lang="ru-RU" dirty="0" err="1" smtClean="0"/>
              <a:t>социониками</a:t>
            </a:r>
            <a:r>
              <a:rPr lang="ru-RU" dirty="0" smtClean="0"/>
              <a:t>, школами и пр. При этом, как правило, мы наблюдаем более жесткое отстаивание  своей версии, уверенность в правоте. Не всегда аргументированное с научной точки зрения.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При этом вышел и выходит ряд книг, которые эти позиции излагают и утверждают.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/>
              <a:t>Социониками</a:t>
            </a:r>
            <a:r>
              <a:rPr lang="ru-RU" dirty="0" smtClean="0"/>
              <a:t> стали чаще проводиться </a:t>
            </a:r>
            <a:r>
              <a:rPr lang="ru-RU" dirty="0" err="1" smtClean="0"/>
              <a:t>соционические</a:t>
            </a:r>
            <a:r>
              <a:rPr lang="ru-RU" dirty="0" smtClean="0"/>
              <a:t> эксперименты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rgbClr val="0070C0"/>
                </a:solidFill>
              </a:rPr>
              <a:t>Изучение нами психологических подходов к личности, помогло освоить научные методы исследования и постановки эксперимента, методики обработки результатов, критерии научности знания о человеке и пр.  Понятно, что из  психологии можно многое взять для соционики.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>
              <a:solidFill>
                <a:srgbClr val="0070C0"/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rgbClr val="0070C0"/>
                </a:solidFill>
              </a:rPr>
              <a:t>Многие из участников нашего семинара кроме соционики прошли различные тренинги психологической тематики – НЛП, тренинги навыков, повышение квалификации, тренерские семинары и тренинги, кто-то сам ведет </a:t>
            </a:r>
            <a:r>
              <a:rPr lang="ru-RU" dirty="0" err="1" smtClean="0">
                <a:solidFill>
                  <a:srgbClr val="0070C0"/>
                </a:solidFill>
              </a:rPr>
              <a:t>тренинговую</a:t>
            </a:r>
            <a:r>
              <a:rPr lang="ru-RU" dirty="0" smtClean="0">
                <a:solidFill>
                  <a:srgbClr val="0070C0"/>
                </a:solidFill>
              </a:rPr>
              <a:t> работу, либо работает с людьми.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-57150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Изменение формата семинара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642938"/>
            <a:ext cx="8858250" cy="6215062"/>
          </a:xfrm>
        </p:spPr>
        <p:txBody>
          <a:bodyPr>
            <a:normAutofit fontScale="70000" lnSpcReduction="2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В связи с этим прежний формат работы мы считаем несколько устаревшим. И предлагаем новый.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Мы хотим на базе семинара сформировать исследовательскую лабораторию для разработки, проверки и усовершенствования методик диагностики, а также прочих методов и инструментов соционики.</a:t>
            </a:r>
            <a:endParaRPr lang="en-US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В связи с этим: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1. На «Практике </a:t>
            </a:r>
            <a:r>
              <a:rPr lang="ru-RU" dirty="0" err="1" smtClean="0"/>
              <a:t>типирования</a:t>
            </a:r>
            <a:r>
              <a:rPr lang="ru-RU" dirty="0" smtClean="0"/>
              <a:t>» будут проходить дополнительные семинары. 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Мы считаем, что уровень участников Практики таков, что им интересно не только совершенствовать навыки диагностики, но и получать информацию об актуальных проблемах соционики. </a:t>
            </a:r>
            <a:endParaRPr lang="ru-RU" dirty="0" smtClean="0">
              <a:solidFill>
                <a:srgbClr val="0070C0"/>
              </a:solidFill>
            </a:endParaRP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Раз в месяц или чаще будут проводиться доклады по интересным и актуальным проблемам соционики, ее связи со смежными науками и пр. Доклады будем готовить мы, либо вы, если вас заинтересует какая-нибудь проблема. Наш подход к подготовке семинаров такой. Если Вам интересна какая-то проблема – вы ее готовите, мы помогаем в подготовке. 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 Поменяется формат самой диагностики. 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Сейчас существует большое количество различных школ и подходов к диагностике. При этом сущность </a:t>
            </a:r>
            <a:r>
              <a:rPr lang="ru-RU" dirty="0" err="1" smtClean="0"/>
              <a:t>ТИМа</a:t>
            </a:r>
            <a:r>
              <a:rPr lang="ru-RU" dirty="0" smtClean="0"/>
              <a:t>, его роль в социуме, в эволюции человека как вида как правило не рассматривается. Т.е. вопрос пользы для конкретного человека и социума в большинстве случаев остается за границами </a:t>
            </a:r>
            <a:r>
              <a:rPr lang="ru-RU" dirty="0" err="1" smtClean="0"/>
              <a:t>соционической</a:t>
            </a:r>
            <a:r>
              <a:rPr lang="ru-RU" dirty="0" smtClean="0"/>
              <a:t> диагностики и обсуждения ее результатов. Как правило, также  размыты критерии отнесения человека к тому или иному </a:t>
            </a:r>
            <a:r>
              <a:rPr lang="ru-RU" dirty="0" err="1" smtClean="0"/>
              <a:t>ТИМу</a:t>
            </a:r>
            <a:r>
              <a:rPr lang="ru-RU" dirty="0" smtClean="0"/>
              <a:t>. Об этом мы неоднократно говорили в т.ч. и на «Практике».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28625" y="-538163"/>
            <a:ext cx="8229600" cy="1143001"/>
          </a:xfrm>
        </p:spPr>
        <p:txBody>
          <a:bodyPr/>
          <a:lstStyle/>
          <a:p>
            <a:pPr algn="ctr"/>
            <a:r>
              <a:rPr lang="ru-RU" smtClean="0"/>
              <a:t>Диагностика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857250"/>
            <a:ext cx="8229600" cy="5857875"/>
          </a:xfrm>
        </p:spPr>
        <p:txBody>
          <a:bodyPr>
            <a:normAutofit fontScale="92500" lnSpcReduction="2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С нашей точки зрения для решения проблемы необходимо двигаться в двух направлениях. </a:t>
            </a:r>
            <a:endParaRPr lang="en-US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1. </a:t>
            </a:r>
            <a:r>
              <a:rPr lang="ru-RU" dirty="0" smtClean="0"/>
              <a:t>Выделение более четких и надежных критериев отнесения человека к тому или иному </a:t>
            </a:r>
            <a:r>
              <a:rPr lang="ru-RU" dirty="0" err="1" smtClean="0"/>
              <a:t>ТИМу</a:t>
            </a:r>
            <a:r>
              <a:rPr lang="ru-RU" dirty="0" smtClean="0"/>
              <a:t>.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2. </a:t>
            </a:r>
            <a:r>
              <a:rPr lang="ru-RU" dirty="0" smtClean="0"/>
              <a:t>Обозначение сущности </a:t>
            </a:r>
            <a:r>
              <a:rPr lang="ru-RU" dirty="0" err="1" smtClean="0"/>
              <a:t>ТИМа</a:t>
            </a:r>
            <a:r>
              <a:rPr lang="ru-RU" dirty="0" smtClean="0"/>
              <a:t>, его места в человеческой жизни, деятельности, критерии соотнесения личного и </a:t>
            </a:r>
            <a:r>
              <a:rPr lang="ru-RU" dirty="0" err="1" smtClean="0"/>
              <a:t>ТИМного</a:t>
            </a:r>
            <a:r>
              <a:rPr lang="ru-RU" dirty="0" smtClean="0"/>
              <a:t>. </a:t>
            </a:r>
            <a:endParaRPr lang="en-US" dirty="0" smtClean="0">
              <a:solidFill>
                <a:srgbClr val="0070C0"/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В конечном итоге это приведет к повышению надежности и </a:t>
            </a:r>
            <a:r>
              <a:rPr lang="ru-RU" dirty="0" err="1" smtClean="0"/>
              <a:t>валидности</a:t>
            </a:r>
            <a:r>
              <a:rPr lang="ru-RU" dirty="0" smtClean="0"/>
              <a:t> диагностики.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Надежность – повторяемость результатов (на том же испытуемом через время, либо разными экспертами</a:t>
            </a:r>
            <a:r>
              <a:rPr lang="en-US" dirty="0" smtClean="0"/>
              <a:t> </a:t>
            </a:r>
            <a:r>
              <a:rPr lang="ru-RU" dirty="0" smtClean="0"/>
              <a:t>на одном испытуемом).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Валидность</a:t>
            </a:r>
            <a:r>
              <a:rPr lang="ru-RU" dirty="0" smtClean="0"/>
              <a:t> – «правильность результата» - мы меряем именно то, что заявляем (описательная и прогностическая ценность результата).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57188" y="-428625"/>
            <a:ext cx="8229600" cy="1143000"/>
          </a:xfrm>
        </p:spPr>
        <p:txBody>
          <a:bodyPr/>
          <a:lstStyle/>
          <a:p>
            <a:pPr algn="ctr"/>
            <a:r>
              <a:rPr lang="ru-RU" smtClean="0"/>
              <a:t>Эксперименты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714375"/>
            <a:ext cx="8858250" cy="6143625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Для этого нами намечено </a:t>
            </a:r>
            <a:r>
              <a:rPr lang="ru-RU" b="1" dirty="0" smtClean="0"/>
              <a:t>проведение экспериментов</a:t>
            </a:r>
            <a:r>
              <a:rPr lang="ru-RU" dirty="0" smtClean="0"/>
              <a:t>. Мы проводили их раньше, проводим и сейчас. Но хотим создать именно лабораторию для того, чтобы ее члены также могли участвовать в исследованиях и не только как испытуемые, но и как </a:t>
            </a:r>
            <a:r>
              <a:rPr lang="ru-RU" dirty="0" err="1" smtClean="0"/>
              <a:t>сорганизаторы</a:t>
            </a:r>
            <a:r>
              <a:rPr lang="ru-RU" dirty="0" smtClean="0"/>
              <a:t> и пр.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Эксперименты предполагаются по следующим направлениям: 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1. </a:t>
            </a:r>
            <a:r>
              <a:rPr lang="ru-RU" dirty="0" smtClean="0"/>
              <a:t>Выявление психологических/поведенческих различий между носителями различных признаков/МГ. Различия должны быть показаны и обоснованы принятыми в современной науке методами.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2. </a:t>
            </a:r>
            <a:r>
              <a:rPr lang="ru-RU" dirty="0" smtClean="0"/>
              <a:t>Построение системы обоснованных критериев для диагностики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3. Построение системы критериев качества консультирования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-588963"/>
            <a:ext cx="8929687" cy="1143001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err="1" smtClean="0"/>
              <a:t>Соционическое</a:t>
            </a:r>
            <a:r>
              <a:rPr lang="ru-RU" dirty="0" smtClean="0"/>
              <a:t> консультирование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571500"/>
            <a:ext cx="8715375" cy="6286500"/>
          </a:xfrm>
        </p:spPr>
        <p:txBody>
          <a:bodyPr>
            <a:normAutofit fontScale="77500" lnSpcReduction="2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Определение </a:t>
            </a:r>
            <a:r>
              <a:rPr lang="ru-RU" dirty="0" err="1" smtClean="0"/>
              <a:t>ТИМа</a:t>
            </a:r>
            <a:r>
              <a:rPr lang="ru-RU" dirty="0" smtClean="0"/>
              <a:t>, как правило, не является самоцелью для человека. Те, кто приходит на диагностику, приходят решить свою внутреннюю проблему. Иногда она не осознается, а иногда не озвучивается.  Мы считаем нашей задачей, не столько определение типа, сколько помощь человеку в решении его проблемы (если от него есть такой запрос).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В отличие от ряда школ, мы полагаем, что </a:t>
            </a:r>
            <a:r>
              <a:rPr lang="ru-RU" dirty="0" err="1" smtClean="0"/>
              <a:t>соционическое</a:t>
            </a:r>
            <a:r>
              <a:rPr lang="ru-RU" dirty="0" smtClean="0"/>
              <a:t> консультирование не ограничивается определением типа и рассказом как к этой версии пришли, а включает в себя следующие этапы: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1. Диагностика </a:t>
            </a:r>
            <a:r>
              <a:rPr lang="ru-RU" dirty="0" err="1" smtClean="0"/>
              <a:t>ТИМа</a:t>
            </a:r>
            <a:r>
              <a:rPr lang="ru-RU" dirty="0" smtClean="0"/>
              <a:t> (при запросе пояснение диагностики)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2.Толкование роли и места </a:t>
            </a:r>
            <a:r>
              <a:rPr lang="ru-RU" dirty="0" err="1" smtClean="0"/>
              <a:t>ТИМа</a:t>
            </a:r>
            <a:r>
              <a:rPr lang="ru-RU" dirty="0" smtClean="0"/>
              <a:t> в структуре личности (для конкретного человека). Толкование  </a:t>
            </a:r>
            <a:r>
              <a:rPr lang="ru-RU" dirty="0" err="1" smtClean="0"/>
              <a:t>Типных</a:t>
            </a:r>
            <a:r>
              <a:rPr lang="ru-RU" dirty="0" smtClean="0"/>
              <a:t> особенностей, сущности признаков, Личного и </a:t>
            </a:r>
            <a:r>
              <a:rPr lang="ru-RU" dirty="0" err="1" smtClean="0"/>
              <a:t>ТИМного</a:t>
            </a:r>
            <a:r>
              <a:rPr lang="ru-RU" dirty="0" smtClean="0"/>
              <a:t>.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3.Если человек готов озвучить запрос на решение проблемы, и проблема решается </a:t>
            </a:r>
            <a:r>
              <a:rPr lang="ru-RU" dirty="0" err="1" smtClean="0"/>
              <a:t>соционическими</a:t>
            </a:r>
            <a:r>
              <a:rPr lang="ru-RU" dirty="0" smtClean="0"/>
              <a:t> методами – необходимо пояснение как знание </a:t>
            </a:r>
            <a:r>
              <a:rPr lang="ru-RU" dirty="0" err="1" smtClean="0"/>
              <a:t>ТИМа</a:t>
            </a:r>
            <a:r>
              <a:rPr lang="ru-RU" dirty="0" smtClean="0"/>
              <a:t> помогает решить проблему. Если проблема не решается соц. методами, нужно об этом сказать и порекомендовать дальнейшие действия. (Предлагаемая тема августовского семинара «Какие запросы клиента можно решить </a:t>
            </a:r>
            <a:r>
              <a:rPr lang="ru-RU" dirty="0" err="1" smtClean="0"/>
              <a:t>соционическими</a:t>
            </a:r>
            <a:r>
              <a:rPr lang="ru-RU" dirty="0" smtClean="0"/>
              <a:t> методами?»)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4.При запросе человека - помощь в адаптации в типе (т.е. человек осознает свои особенности как носителя </a:t>
            </a:r>
            <a:r>
              <a:rPr lang="ru-RU" dirty="0" err="1" smtClean="0"/>
              <a:t>ТИМа</a:t>
            </a:r>
            <a:r>
              <a:rPr lang="ru-RU" dirty="0" smtClean="0"/>
              <a:t>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413" y="88900"/>
            <a:ext cx="8929687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Элементы консультирования на семинаре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5888" y="1285875"/>
          <a:ext cx="8929718" cy="5429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155"/>
                <a:gridCol w="4065563"/>
              </a:tblGrid>
              <a:tr h="678661">
                <a:tc>
                  <a:txBody>
                    <a:bodyPr/>
                    <a:lstStyle/>
                    <a:p>
                      <a:r>
                        <a:rPr lang="ru-RU" dirty="0" smtClean="0"/>
                        <a:t>Элемент консультирования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Существует на «Практике </a:t>
                      </a:r>
                      <a:r>
                        <a:rPr lang="ru-RU" dirty="0" err="1" smtClean="0"/>
                        <a:t>типирования</a:t>
                      </a:r>
                      <a:r>
                        <a:rPr lang="ru-RU" dirty="0" smtClean="0"/>
                        <a:t>»?</a:t>
                      </a:r>
                      <a:endParaRPr lang="ru-RU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1. Диагностика </a:t>
                      </a:r>
                      <a:r>
                        <a:rPr lang="ru-RU" dirty="0" err="1" smtClean="0"/>
                        <a:t>ТИМа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ДА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969516">
                <a:tc>
                  <a:txBody>
                    <a:bodyPr/>
                    <a:lstStyle/>
                    <a:p>
                      <a:r>
                        <a:rPr lang="ru-RU" dirty="0" smtClean="0"/>
                        <a:t>2. Толкование роли и места </a:t>
                      </a:r>
                      <a:r>
                        <a:rPr lang="ru-RU" dirty="0" err="1" smtClean="0"/>
                        <a:t>ТИМа</a:t>
                      </a:r>
                      <a:r>
                        <a:rPr lang="ru-RU" dirty="0" smtClean="0"/>
                        <a:t> в структуре личности. Толкование  </a:t>
                      </a:r>
                      <a:r>
                        <a:rPr lang="ru-RU" dirty="0" err="1" smtClean="0"/>
                        <a:t>Типных</a:t>
                      </a:r>
                      <a:r>
                        <a:rPr lang="ru-RU" dirty="0" smtClean="0"/>
                        <a:t> особенностей, сущности признаков...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Незначительно, из-за недостатка времени. </a:t>
                      </a: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На форуме - ДА</a:t>
                      </a:r>
                      <a:endParaRPr lang="ru-RU" dirty="0"/>
                    </a:p>
                  </a:txBody>
                  <a:tcPr/>
                </a:tc>
              </a:tr>
              <a:tr h="2423789">
                <a:tc>
                  <a:txBody>
                    <a:bodyPr/>
                    <a:lstStyle/>
                    <a:p>
                      <a:r>
                        <a:rPr lang="ru-RU" dirty="0" smtClean="0"/>
                        <a:t>3. Решение</a:t>
                      </a:r>
                      <a:r>
                        <a:rPr lang="ru-RU" baseline="0" dirty="0" smtClean="0"/>
                        <a:t> конкретной проблемы, если озвучена:</a:t>
                      </a:r>
                    </a:p>
                    <a:p>
                      <a:r>
                        <a:rPr lang="ru-RU" baseline="0" dirty="0" smtClean="0"/>
                        <a:t>А) Распознание решается ли методами </a:t>
                      </a:r>
                      <a:r>
                        <a:rPr lang="ru-RU" baseline="0" dirty="0" err="1" smtClean="0"/>
                        <a:t>соционики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Б) Решение проблем, относящихся к компетенции </a:t>
                      </a:r>
                      <a:r>
                        <a:rPr lang="ru-RU" baseline="0" dirty="0" err="1" smtClean="0"/>
                        <a:t>соционики</a:t>
                      </a:r>
                      <a:r>
                        <a:rPr lang="ru-RU" baseline="0" dirty="0" smtClean="0"/>
                        <a:t> (при запросе)</a:t>
                      </a:r>
                    </a:p>
                    <a:p>
                      <a:r>
                        <a:rPr lang="ru-RU" baseline="0" dirty="0" smtClean="0"/>
                        <a:t>В) Решение проблем, не относящихся к области </a:t>
                      </a:r>
                      <a:r>
                        <a:rPr lang="ru-RU" baseline="0" dirty="0" err="1" smtClean="0"/>
                        <a:t>соционики</a:t>
                      </a:r>
                      <a:r>
                        <a:rPr lang="ru-RU" baseline="0" dirty="0" smtClean="0"/>
                        <a:t> (при запросе)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А) С августа 2010 – ДА (после с</a:t>
                      </a:r>
                    </a:p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соответствующего семинара)</a:t>
                      </a:r>
                    </a:p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Б) Незначительно, из-за недостатка времени. </a:t>
                      </a: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На форуме – ДА</a:t>
                      </a:r>
                    </a:p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В) НЕТ (при необходимости, рекомендация специалистов)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ru-RU" dirty="0" smtClean="0"/>
                        <a:t>4. Помощь в адаптации в типе (при запросе)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Незначительно, из-за недостатка времени. </a:t>
                      </a: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На форуме – ДА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28625" y="-517525"/>
            <a:ext cx="8229600" cy="1143000"/>
          </a:xfrm>
        </p:spPr>
        <p:txBody>
          <a:bodyPr/>
          <a:lstStyle/>
          <a:p>
            <a:pPr algn="ctr"/>
            <a:r>
              <a:rPr lang="ru-RU" smtClean="0"/>
              <a:t>Выводы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642938"/>
            <a:ext cx="8858250" cy="6215062"/>
          </a:xfrm>
        </p:spPr>
        <p:txBody>
          <a:bodyPr>
            <a:normAutofit fontScale="77500" lnSpcReduction="2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На некоторых «Практиках </a:t>
            </a:r>
            <a:r>
              <a:rPr lang="ru-RU" dirty="0" err="1" smtClean="0"/>
              <a:t>типирования</a:t>
            </a:r>
            <a:r>
              <a:rPr lang="ru-RU" dirty="0" smtClean="0"/>
              <a:t>» будут проводиться обзорные обучающие семинары. Ваша возможная роль: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Подготовка семинаров в русле «Практики», по темам которые вас интересуют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Предложение новых тем семинаров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Участие в обсуждении семинаров                                                 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Будет формироваться лаборатория для разработки и проведения экспериментов, направленных на повышение </a:t>
            </a:r>
            <a:r>
              <a:rPr lang="ru-RU" dirty="0" err="1" smtClean="0"/>
              <a:t>валидности</a:t>
            </a:r>
            <a:r>
              <a:rPr lang="ru-RU" dirty="0" smtClean="0"/>
              <a:t> и надежности диагностики, разработки критериев качества консультирования. Ваша возможная роль: 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Члены лаборатории (обсуждение и постановка экспериментов, участие в их проведении, обработке первичных данных).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В семинаре повысится роль консультирующей составляющей. Ваша возможная роль:</a:t>
            </a:r>
          </a:p>
          <a:p>
            <a:pPr marL="640080" lvl="1" indent="-246888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Ваша роль может быть – </a:t>
            </a:r>
            <a:r>
              <a:rPr lang="ru-RU" dirty="0" err="1" smtClean="0"/>
              <a:t>соционическая</a:t>
            </a:r>
            <a:r>
              <a:rPr lang="ru-RU" dirty="0" smtClean="0"/>
              <a:t> часть консультирования, на семинаре и виртуально  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rgbClr val="0070C0"/>
                </a:solidFill>
              </a:rPr>
              <a:t>Для участия в «Практике </a:t>
            </a:r>
            <a:r>
              <a:rPr lang="ru-RU" dirty="0" err="1" smtClean="0">
                <a:solidFill>
                  <a:srgbClr val="0070C0"/>
                </a:solidFill>
              </a:rPr>
              <a:t>типирования</a:t>
            </a:r>
            <a:r>
              <a:rPr lang="ru-RU" dirty="0" smtClean="0">
                <a:solidFill>
                  <a:srgbClr val="0070C0"/>
                </a:solidFill>
              </a:rPr>
              <a:t>» участие в этих направлениях необязательно. Участвуют те, кому направления интересны.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</TotalTime>
  <Words>1129</Words>
  <Application>Microsoft Office PowerPoint</Application>
  <PresentationFormat>Экран (4:3)</PresentationFormat>
  <Paragraphs>88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Constantia</vt:lpstr>
      <vt:lpstr>Arial</vt:lpstr>
      <vt:lpstr>Calibri</vt:lpstr>
      <vt:lpstr>Wingdings 2</vt:lpstr>
      <vt:lpstr>Поток</vt:lpstr>
      <vt:lpstr>Изменение формата семинара «Практика типирования»</vt:lpstr>
      <vt:lpstr>Первоначальный формат семинара  «Практика типирования» </vt:lpstr>
      <vt:lpstr>Изменения в соционике и нашей работе за последние годы</vt:lpstr>
      <vt:lpstr>Изменение формата семинара</vt:lpstr>
      <vt:lpstr>Диагностика </vt:lpstr>
      <vt:lpstr>Эксперименты </vt:lpstr>
      <vt:lpstr>Соционическое консультирование</vt:lpstr>
      <vt:lpstr>Элементы консультирования на семинаре</vt:lpstr>
      <vt:lpstr>Выводы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Изменение формата семинара «Практика типирования»</dc:title>
  <dc:creator>admin</dc:creator>
  <cp:lastModifiedBy>admin</cp:lastModifiedBy>
  <cp:revision>20</cp:revision>
  <dcterms:created xsi:type="dcterms:W3CDTF">2010-07-14T08:45:49Z</dcterms:created>
  <dcterms:modified xsi:type="dcterms:W3CDTF">2010-07-15T10:49:44Z</dcterms:modified>
</cp:coreProperties>
</file>